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904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94" y="53"/>
      </p:cViewPr>
      <p:guideLst>
        <p:guide pos="590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2638"/>
            <a:ext cx="9685176" cy="634480"/>
          </a:xfrm>
        </p:spPr>
        <p:txBody>
          <a:bodyPr>
            <a:noAutofit/>
          </a:bodyPr>
          <a:lstStyle/>
          <a:p>
            <a:pPr algn="ctr"/>
            <a: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Житомирський медичний інститут   </a:t>
            </a:r>
            <a:b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Житомирської обласної ради</a:t>
            </a:r>
            <a:endParaRPr lang="uk-UA" sz="23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4113" y="830424"/>
            <a:ext cx="8981896" cy="586298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0000"/>
              </a:lnSpc>
            </a:pPr>
            <a:endParaRPr lang="uk-UA" sz="3500" dirty="0" smtClean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buClr>
                <a:srgbClr val="40BAD2"/>
              </a:buClr>
            </a:pPr>
            <a:r>
              <a:rPr lang="ru-RU" sz="160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1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0" dirty="0" err="1">
                <a:latin typeface="Arial" panose="020B0604020202020204" pitchFamily="34" charset="0"/>
                <a:cs typeface="Arial" panose="020B0604020202020204" pitchFamily="34" charset="0"/>
              </a:rPr>
              <a:t>анкетування</a:t>
            </a:r>
            <a:r>
              <a:rPr lang="ru-RU" sz="1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70000"/>
              </a:lnSpc>
              <a:buClr>
                <a:srgbClr val="40BAD2"/>
              </a:buClr>
            </a:pPr>
            <a:r>
              <a:rPr lang="ru-RU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16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Якість </a:t>
            </a:r>
            <a:r>
              <a:rPr lang="uk-UA" sz="16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роботи </a:t>
            </a:r>
            <a:r>
              <a:rPr lang="uk-UA" sz="16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структурних підрозділів інституту</a:t>
            </a:r>
            <a:r>
              <a:rPr lang="ru-RU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uk-UA" sz="16000" dirty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buClr>
                <a:srgbClr val="40BAD2"/>
              </a:buClr>
            </a:pPr>
            <a:endParaRPr lang="uk-UA" sz="12800" dirty="0" smtClean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buClr>
                <a:srgbClr val="40BAD2"/>
              </a:buClr>
            </a:pPr>
            <a:endParaRPr lang="uk-UA" sz="12000" dirty="0" smtClean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buClr>
                <a:srgbClr val="40BAD2"/>
              </a:buClr>
            </a:pPr>
            <a:endParaRPr lang="uk-UA" sz="9800" dirty="0" smtClean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buClr>
                <a:srgbClr val="40BAD2"/>
              </a:buClr>
            </a:pPr>
            <a:endParaRPr lang="uk-UA" sz="9800" dirty="0" smtClean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buClr>
                <a:srgbClr val="40BAD2"/>
              </a:buClr>
            </a:pPr>
            <a:endParaRPr lang="uk-UA" sz="9800" dirty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0" algn="ctr">
              <a:lnSpc>
                <a:spcPct val="80000"/>
              </a:lnSpc>
              <a:buClr>
                <a:srgbClr val="40BAD2"/>
              </a:buClr>
            </a:pPr>
            <a:r>
              <a:rPr lang="uk-UA" sz="9800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itchFamily="18" charset="0"/>
              </a:rPr>
              <a:t>2021 – 2022 навчальний рік</a:t>
            </a:r>
          </a:p>
          <a:p>
            <a:pPr algn="ctr"/>
            <a:endParaRPr lang="uk-UA" sz="86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buClr>
                <a:srgbClr val="40BAD2"/>
              </a:buClr>
            </a:pPr>
            <a:endParaRPr lang="uk-UA" sz="3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290" y="0"/>
            <a:ext cx="2898710" cy="313508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958" y="3579326"/>
            <a:ext cx="2908041" cy="251356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0" y="4962144"/>
            <a:ext cx="913180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3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Центр </a:t>
            </a:r>
            <a:r>
              <a:rPr lang="uk-UA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експертизи та моніторингу якості освітньої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8416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" y="2084832"/>
            <a:ext cx="3194303" cy="3640188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Чи задоволені Ви  якістю роботи науково-методичної лабораторії (інформування про заходи, які проходять в інституті, можливість займатися науковою роботою тощо)?</a:t>
            </a:r>
            <a:br>
              <a:rPr lang="uk-UA" sz="3100" dirty="0"/>
            </a:br>
            <a:r>
              <a:rPr lang="uk-UA" sz="3100" dirty="0"/>
              <a:t> </a:t>
            </a:r>
            <a:br>
              <a:rPr lang="uk-UA" sz="3100" dirty="0"/>
            </a:br>
            <a:endParaRPr lang="uk-UA" sz="31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-36576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326" y="1347014"/>
            <a:ext cx="8670123" cy="374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0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" y="1123837"/>
            <a:ext cx="3115057" cy="4601183"/>
          </a:xfrm>
        </p:spPr>
        <p:txBody>
          <a:bodyPr/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відділу кадрів інституту?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842" y="1332156"/>
            <a:ext cx="8904392" cy="388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8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" y="1123837"/>
            <a:ext cx="3090673" cy="4601183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бухгалтерії інституту?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896" y="1240912"/>
            <a:ext cx="8768972" cy="369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0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" y="1123837"/>
            <a:ext cx="3102865" cy="4601183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бібліотеки інституту?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383" y="1219194"/>
            <a:ext cx="8764120" cy="373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40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якістю роботи господарського відділу інституту (прибирання, обладнання приміщень тощо)?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463" y="1319396"/>
            <a:ext cx="8926464" cy="38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04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Ваші загальні пропозиції щодо поліпшення роботи структурних підрозділів: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621024" y="612844"/>
            <a:ext cx="8241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пари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буде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Осучаснити обладнання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спортивні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 нашому інституті потрібно не тільки навчатися і тому інше, а й додати більше можливостей аби студенти могли частіше спілкуватися один з одним та з викладачами. Це зробить навчальну атмосферу кращою, цікавішою та різноманітнішою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 роботу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маю,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ще більшого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процвітання.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27" y="1128408"/>
            <a:ext cx="2947482" cy="4601183"/>
          </a:xfrm>
        </p:spPr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Cтупінь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 здобуваєте?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sp>
        <p:nvSpPr>
          <p:cNvPr id="7" name="AutoShape 8" descr="Диаграмма ответов в Формах. Вопрос: 1. Cтупінь освіти, який Ви здобуваєте?. Количество ответов: 202 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AutoShape 10" descr="Диаграмма ответов в Формах. Вопрос: 1. Cтупінь освіти, який Ви здобуваєте?. Количество ответов: 202 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4171260" cy="41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231" y="1263956"/>
            <a:ext cx="9069663" cy="433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4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Виберіть освітню програму,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якою Ви здобуваєте освіту?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560" y="1118600"/>
            <a:ext cx="9438936" cy="434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8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1280160"/>
            <a:ext cx="3035809" cy="4657344"/>
          </a:xfrm>
        </p:spPr>
        <p:txBody>
          <a:bodyPr>
            <a:noAutofit/>
          </a:bodyPr>
          <a:lstStyle/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якістю роботи навчальної частини (організація освітнього процесу на освітній програмі, електронний розклад тощо)?</a:t>
            </a:r>
            <a:b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984" y="1188692"/>
            <a:ext cx="8888473" cy="421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0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" y="938784"/>
            <a:ext cx="3206496" cy="516940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 Ви  якістю роботи адміністрації інституту (вирішення адміністративних питань, отримання довідки тощо)?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68" y="97536"/>
            <a:ext cx="1091279" cy="12193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562" y="1796588"/>
            <a:ext cx="8460838" cy="378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6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" y="1123837"/>
            <a:ext cx="3218687" cy="4601183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кафедри, відділень?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323" y="1248516"/>
            <a:ext cx="8813557" cy="405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5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90016"/>
            <a:ext cx="3389376" cy="5205983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та організацією практичного навчання (проходження виробничої, переддипломної та інших практик)?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517" y="1383590"/>
            <a:ext cx="8835010" cy="385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0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243072"/>
            <a:ext cx="3200400" cy="1414272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задоволені Ви  якістю роботи відділу технічних засобів навчання (технічна підтримка та організація освітнього процесу, розміщення інформації на сайті інституту, система Інтранет тощо)?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133" y="1414834"/>
            <a:ext cx="8823752" cy="380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85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123837"/>
            <a:ext cx="3078481" cy="4935587"/>
          </a:xfrm>
        </p:spPr>
        <p:txBody>
          <a:bodyPr>
            <a:noAutofit/>
          </a:bodyPr>
          <a:lstStyle/>
          <a:p>
            <a:r>
              <a:rPr lang="uk-UA" sz="2800" dirty="0"/>
              <a:t>Чи задоволені Ви  якістю роботи психологічної служби (консультативна і соціальна підтримка, психологічна підтримка, вирішення конфліктних ситуацій тощо)?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121" y="1282820"/>
            <a:ext cx="8877381" cy="383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52447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272</TotalTime>
  <Words>297</Words>
  <Application>Microsoft Office PowerPoint</Application>
  <PresentationFormat>Широкий екран</PresentationFormat>
  <Paragraphs>42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Corbel</vt:lpstr>
      <vt:lpstr>Times New Roman</vt:lpstr>
      <vt:lpstr>Wingdings 2</vt:lpstr>
      <vt:lpstr>Рамка</vt:lpstr>
      <vt:lpstr>Житомирський медичний інститут    Житомирської обласної ради</vt:lpstr>
      <vt:lpstr>Cтупінь освіти,  який Ви здобуваєте?  </vt:lpstr>
      <vt:lpstr>Виберіть освітню програму,  за якою Ви здобуваєте освіту?</vt:lpstr>
      <vt:lpstr>Чи задоволені Ви якістю роботи навчальної частини (організація освітнього процесу на освітній програмі, електронний розклад тощо)? </vt:lpstr>
      <vt:lpstr> Чи задоволені Ви  якістю роботи адміністрації інституту (вирішення адміністративних питань, отримання довідки тощо)? </vt:lpstr>
      <vt:lpstr>Чи задоволені Ви  якістю роботи кафедри, відділень? </vt:lpstr>
      <vt:lpstr>Чи задоволені Ви  якістю роботи та організацією практичного навчання (проходження виробничої, переддипломної та інших практик)? </vt:lpstr>
      <vt:lpstr>Чи задоволені Ви  якістю роботи відділу технічних засобів навчання (технічна підтримка та організація освітнього процесу, розміщення інформації на сайті інституту, система Інтранет тощо)?   </vt:lpstr>
      <vt:lpstr>Чи задоволені Ви  якістю роботи психологічної служби (консультативна і соціальна підтримка, психологічна підтримка, вирішення конфліктних ситуацій тощо)?</vt:lpstr>
      <vt:lpstr>Чи задоволені Ви  якістю роботи науково-методичної лабораторії (інформування про заходи, які проходять в інституті, можливість займатися науковою роботою тощо)?   </vt:lpstr>
      <vt:lpstr>Чи задоволені Ви  якістю роботи відділу кадрів інституту?   </vt:lpstr>
      <vt:lpstr>Чи задоволені Ви  якістю роботи бухгалтерії інституту? </vt:lpstr>
      <vt:lpstr>Чи задоволені Ви  якістю роботи бібліотеки інституту? </vt:lpstr>
      <vt:lpstr>Чи задоволені Ви якістю роботи господарського відділу інституту (прибирання, обладнання приміщень тощо)? </vt:lpstr>
      <vt:lpstr>Ваші загальні пропозиції щодо поліпшення роботи структурних підрозділів: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Обліковий запис Microsoft</dc:creator>
  <cp:lastModifiedBy>Обліковий запис Microsoft</cp:lastModifiedBy>
  <cp:revision>42</cp:revision>
  <dcterms:created xsi:type="dcterms:W3CDTF">2023-02-08T09:50:07Z</dcterms:created>
  <dcterms:modified xsi:type="dcterms:W3CDTF">2023-02-10T10:23:25Z</dcterms:modified>
</cp:coreProperties>
</file>